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1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二、</a:t>
            </a:r>
            <a:r>
              <a:rPr lang="zh-CN" altLang="en-US"/>
              <a:t>与采煤机司机岗位密切相关的法律法规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68FF03D-2B7B-468E-AF09-1CE46EBBA3C2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3F0A374-5041-44DB-9C6E-B4CF21482B9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FA4D878-9410-41BC-8B8B-C0DC44FA10F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34BD7CF-03C1-4FF6-9919-A619092476C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714ED25-DFB0-424A-8FAA-02D56A60653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F48EE8BF-C4D8-424A-B9B5-E8C46C135EAF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39959AE2-9B71-4A8D-9F76-443650D65141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D60E6097-50BA-4C83-9219-AEF0A09F6DD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E339DA39-A163-4FC1-B49A-815D38275EC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63A5CFE8-CB09-449E-AA31-E70E1023933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E755AFA2-8F78-40AA-A809-87AA724DDB3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jpeg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文本框 1"/>
          <p:cNvSpPr txBox="1"/>
          <p:nvPr/>
        </p:nvSpPr>
        <p:spPr>
          <a:xfrm>
            <a:off x="426454" y="1522508"/>
            <a:ext cx="5956590" cy="70104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sz="4000">
                <a:solidFill>
                  <a:srgbClr val="3F48CC"/>
                </a:solidFill>
                <a:latin charset="-122" panose="02010600030101010101" typeface="庞门正道标题体"/>
              </a:rPr>
              <a:t>模板文字模板文字...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6096"/>
            <a:ext cx="12192000" cy="685190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2219325"/>
            <a:ext cx="12192000" cy="241935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6" name="文本框 135"/>
          <p:cNvSpPr txBox="1">
            <a:spLocks noChangeArrowheads="1"/>
          </p:cNvSpPr>
          <p:nvPr/>
        </p:nvSpPr>
        <p:spPr bwMode="auto">
          <a:xfrm>
            <a:off x="-2" y="2987528"/>
            <a:ext cx="1211023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4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9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dur="500" id="13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9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21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2"/>
      <p:bldP animBg="1" grpId="0" spid="5"/>
      <p:bldP grpId="0" spid="6"/>
    </p:bldLst>
  </p:timing>
</p:sld>
</file>

<file path=ppt/tags/tag1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2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11">
      <vt:lpstr>Arial</vt:lpstr>
      <vt:lpstr>Calibri</vt:lpstr>
      <vt:lpstr>微软雅黑</vt:lpstr>
      <vt:lpstr>等线 Light</vt:lpstr>
      <vt:lpstr>等线</vt:lpstr>
      <vt:lpstr>庞门正道标题体</vt:lpstr>
      <vt:lpstr>Wingdings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2025-12-08T10:05:41.031</cp:lastPrinted>
  <dcterms:created xsi:type="dcterms:W3CDTF">2025-12-08T02:05:41Z</dcterms:created>
  <dcterms:modified xsi:type="dcterms:W3CDTF">2025-12-08T02:05:42Z</dcterms:modified>
</cp:coreProperties>
</file>

<file path=docProps/thumbnail.jpeg>
</file>